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65" r:id="rId6"/>
    <p:sldId id="266" r:id="rId7"/>
    <p:sldId id="257" r:id="rId8"/>
    <p:sldId id="258" r:id="rId9"/>
    <p:sldId id="259" r:id="rId10"/>
    <p:sldId id="262" r:id="rId11"/>
    <p:sldId id="263" r:id="rId12"/>
    <p:sldId id="260" r:id="rId13"/>
    <p:sldId id="264" r:id="rId14"/>
    <p:sldId id="261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898C4AB-2D28-42C4-9882-7F167205F4C4}" v="1" dt="2023-06-19T12:10:07.2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 Cannon" userId="1ba091cd-66ab-4988-b85f-4c8ac1dabc82" providerId="ADAL" clId="{E898C4AB-2D28-42C4-9882-7F167205F4C4}"/>
    <pc:docChg chg="custSel addSld modSld sldOrd">
      <pc:chgData name="A Cannon" userId="1ba091cd-66ab-4988-b85f-4c8ac1dabc82" providerId="ADAL" clId="{E898C4AB-2D28-42C4-9882-7F167205F4C4}" dt="2023-06-19T12:10:15.940" v="466" actId="14100"/>
      <pc:docMkLst>
        <pc:docMk/>
      </pc:docMkLst>
      <pc:sldChg chg="modSp mod">
        <pc:chgData name="A Cannon" userId="1ba091cd-66ab-4988-b85f-4c8ac1dabc82" providerId="ADAL" clId="{E898C4AB-2D28-42C4-9882-7F167205F4C4}" dt="2023-06-19T12:00:34.077" v="0" actId="20577"/>
        <pc:sldMkLst>
          <pc:docMk/>
          <pc:sldMk cId="1388977732" sldId="259"/>
        </pc:sldMkLst>
        <pc:spChg chg="mod">
          <ac:chgData name="A Cannon" userId="1ba091cd-66ab-4988-b85f-4c8ac1dabc82" providerId="ADAL" clId="{E898C4AB-2D28-42C4-9882-7F167205F4C4}" dt="2023-06-19T12:00:34.077" v="0" actId="20577"/>
          <ac:spMkLst>
            <pc:docMk/>
            <pc:sldMk cId="1388977732" sldId="259"/>
            <ac:spMk id="3" creationId="{7A455FCA-3A14-41CF-878F-660355C0A16A}"/>
          </ac:spMkLst>
        </pc:spChg>
      </pc:sldChg>
      <pc:sldChg chg="modSp mod">
        <pc:chgData name="A Cannon" userId="1ba091cd-66ab-4988-b85f-4c8ac1dabc82" providerId="ADAL" clId="{E898C4AB-2D28-42C4-9882-7F167205F4C4}" dt="2023-06-19T12:04:30.914" v="451" actId="255"/>
        <pc:sldMkLst>
          <pc:docMk/>
          <pc:sldMk cId="792132294" sldId="263"/>
        </pc:sldMkLst>
        <pc:spChg chg="mod">
          <ac:chgData name="A Cannon" userId="1ba091cd-66ab-4988-b85f-4c8ac1dabc82" providerId="ADAL" clId="{E898C4AB-2D28-42C4-9882-7F167205F4C4}" dt="2023-06-19T12:04:30.914" v="451" actId="255"/>
          <ac:spMkLst>
            <pc:docMk/>
            <pc:sldMk cId="792132294" sldId="263"/>
            <ac:spMk id="3" creationId="{C50614A6-DD96-8914-764E-B6CA8282EF5A}"/>
          </ac:spMkLst>
        </pc:spChg>
      </pc:sldChg>
      <pc:sldChg chg="delSp modSp mod">
        <pc:chgData name="A Cannon" userId="1ba091cd-66ab-4988-b85f-4c8ac1dabc82" providerId="ADAL" clId="{E898C4AB-2D28-42C4-9882-7F167205F4C4}" dt="2023-06-19T12:03:03.642" v="199" actId="13926"/>
        <pc:sldMkLst>
          <pc:docMk/>
          <pc:sldMk cId="739545329" sldId="264"/>
        </pc:sldMkLst>
        <pc:spChg chg="mod">
          <ac:chgData name="A Cannon" userId="1ba091cd-66ab-4988-b85f-4c8ac1dabc82" providerId="ADAL" clId="{E898C4AB-2D28-42C4-9882-7F167205F4C4}" dt="2023-06-19T12:03:03.642" v="199" actId="13926"/>
          <ac:spMkLst>
            <pc:docMk/>
            <pc:sldMk cId="739545329" sldId="264"/>
            <ac:spMk id="2" creationId="{99DF7E14-9C23-004B-BEDB-0F41BECA5738}"/>
          </ac:spMkLst>
        </pc:spChg>
        <pc:spChg chg="mod">
          <ac:chgData name="A Cannon" userId="1ba091cd-66ab-4988-b85f-4c8ac1dabc82" providerId="ADAL" clId="{E898C4AB-2D28-42C4-9882-7F167205F4C4}" dt="2023-06-19T12:02:58.179" v="198" actId="122"/>
          <ac:spMkLst>
            <pc:docMk/>
            <pc:sldMk cId="739545329" sldId="264"/>
            <ac:spMk id="3" creationId="{1570DF17-C1A9-84A1-1153-FD04D838D616}"/>
          </ac:spMkLst>
        </pc:spChg>
        <pc:spChg chg="del mod">
          <ac:chgData name="A Cannon" userId="1ba091cd-66ab-4988-b85f-4c8ac1dabc82" providerId="ADAL" clId="{E898C4AB-2D28-42C4-9882-7F167205F4C4}" dt="2023-06-19T12:01:16.794" v="2" actId="478"/>
          <ac:spMkLst>
            <pc:docMk/>
            <pc:sldMk cId="739545329" sldId="264"/>
            <ac:spMk id="4" creationId="{236CEFBA-D58A-2C8B-AEDF-FF59775EC1CA}"/>
          </ac:spMkLst>
        </pc:spChg>
      </pc:sldChg>
      <pc:sldChg chg="addSp delSp modSp new mod ord modClrScheme chgLayout">
        <pc:chgData name="A Cannon" userId="1ba091cd-66ab-4988-b85f-4c8ac1dabc82" providerId="ADAL" clId="{E898C4AB-2D28-42C4-9882-7F167205F4C4}" dt="2023-06-19T12:05:51.259" v="458" actId="1076"/>
        <pc:sldMkLst>
          <pc:docMk/>
          <pc:sldMk cId="1646707971" sldId="265"/>
        </pc:sldMkLst>
        <pc:spChg chg="del mod ord">
          <ac:chgData name="A Cannon" userId="1ba091cd-66ab-4988-b85f-4c8ac1dabc82" providerId="ADAL" clId="{E898C4AB-2D28-42C4-9882-7F167205F4C4}" dt="2023-06-19T12:05:36.800" v="455" actId="700"/>
          <ac:spMkLst>
            <pc:docMk/>
            <pc:sldMk cId="1646707971" sldId="265"/>
            <ac:spMk id="2" creationId="{302B4087-6114-DECA-F194-9A40E59F4D09}"/>
          </ac:spMkLst>
        </pc:spChg>
        <pc:spChg chg="del mod ord">
          <ac:chgData name="A Cannon" userId="1ba091cd-66ab-4988-b85f-4c8ac1dabc82" providerId="ADAL" clId="{E898C4AB-2D28-42C4-9882-7F167205F4C4}" dt="2023-06-19T12:05:36.800" v="455" actId="700"/>
          <ac:spMkLst>
            <pc:docMk/>
            <pc:sldMk cId="1646707971" sldId="265"/>
            <ac:spMk id="3" creationId="{FF7C593D-E3C1-A347-58AC-A08DEE7C3C7D}"/>
          </ac:spMkLst>
        </pc:spChg>
        <pc:spChg chg="add mod ord">
          <ac:chgData name="A Cannon" userId="1ba091cd-66ab-4988-b85f-4c8ac1dabc82" providerId="ADAL" clId="{E898C4AB-2D28-42C4-9882-7F167205F4C4}" dt="2023-06-19T12:05:51.259" v="458" actId="1076"/>
          <ac:spMkLst>
            <pc:docMk/>
            <pc:sldMk cId="1646707971" sldId="265"/>
            <ac:spMk id="4" creationId="{EA8056AF-8137-C5F4-5509-FD735C0B30D4}"/>
          </ac:spMkLst>
        </pc:spChg>
        <pc:spChg chg="add mod ord">
          <ac:chgData name="A Cannon" userId="1ba091cd-66ab-4988-b85f-4c8ac1dabc82" providerId="ADAL" clId="{E898C4AB-2D28-42C4-9882-7F167205F4C4}" dt="2023-06-19T12:05:36.800" v="455" actId="700"/>
          <ac:spMkLst>
            <pc:docMk/>
            <pc:sldMk cId="1646707971" sldId="265"/>
            <ac:spMk id="5" creationId="{0CE83F28-01A8-1D12-2BDE-8C6FDAD50209}"/>
          </ac:spMkLst>
        </pc:spChg>
      </pc:sldChg>
      <pc:sldChg chg="addSp delSp modSp new mod modClrScheme modAnim chgLayout">
        <pc:chgData name="A Cannon" userId="1ba091cd-66ab-4988-b85f-4c8ac1dabc82" providerId="ADAL" clId="{E898C4AB-2D28-42C4-9882-7F167205F4C4}" dt="2023-06-19T12:10:15.940" v="466" actId="14100"/>
        <pc:sldMkLst>
          <pc:docMk/>
          <pc:sldMk cId="2623078921" sldId="266"/>
        </pc:sldMkLst>
        <pc:spChg chg="del">
          <ac:chgData name="A Cannon" userId="1ba091cd-66ab-4988-b85f-4c8ac1dabc82" providerId="ADAL" clId="{E898C4AB-2D28-42C4-9882-7F167205F4C4}" dt="2023-06-19T12:09:54.212" v="460" actId="700"/>
          <ac:spMkLst>
            <pc:docMk/>
            <pc:sldMk cId="2623078921" sldId="266"/>
            <ac:spMk id="2" creationId="{A9F2B066-0F07-8FE2-C36F-9B0E03B30022}"/>
          </ac:spMkLst>
        </pc:spChg>
        <pc:spChg chg="del">
          <ac:chgData name="A Cannon" userId="1ba091cd-66ab-4988-b85f-4c8ac1dabc82" providerId="ADAL" clId="{E898C4AB-2D28-42C4-9882-7F167205F4C4}" dt="2023-06-19T12:09:54.212" v="460" actId="700"/>
          <ac:spMkLst>
            <pc:docMk/>
            <pc:sldMk cId="2623078921" sldId="266"/>
            <ac:spMk id="3" creationId="{D9E383F8-9EF1-04CA-81D2-66250D1FCB2A}"/>
          </ac:spMkLst>
        </pc:spChg>
        <pc:picChg chg="add mod">
          <ac:chgData name="A Cannon" userId="1ba091cd-66ab-4988-b85f-4c8ac1dabc82" providerId="ADAL" clId="{E898C4AB-2D28-42C4-9882-7F167205F4C4}" dt="2023-06-19T12:10:15.940" v="466" actId="14100"/>
          <ac:picMkLst>
            <pc:docMk/>
            <pc:sldMk cId="2623078921" sldId="266"/>
            <ac:picMk id="4" creationId="{23572172-281B-F9B1-8DC5-42BE615EC16F}"/>
          </ac:picMkLst>
        </pc:picChg>
      </pc:sldChg>
    </pc:docChg>
  </pc:docChgLst>
  <pc:docChgLst>
    <pc:chgData name="A Cannon" userId="1ba091cd-66ab-4988-b85f-4c8ac1dabc82" providerId="ADAL" clId="{566ECB86-A90B-4BF7-ABED-01EC77C79AB1}"/>
    <pc:docChg chg="modSld">
      <pc:chgData name="A Cannon" userId="1ba091cd-66ab-4988-b85f-4c8ac1dabc82" providerId="ADAL" clId="{566ECB86-A90B-4BF7-ABED-01EC77C79AB1}" dt="2023-06-06T12:13:47.717" v="160" actId="20577"/>
      <pc:docMkLst>
        <pc:docMk/>
      </pc:docMkLst>
      <pc:sldChg chg="modSp mod">
        <pc:chgData name="A Cannon" userId="1ba091cd-66ab-4988-b85f-4c8ac1dabc82" providerId="ADAL" clId="{566ECB86-A90B-4BF7-ABED-01EC77C79AB1}" dt="2023-06-06T12:13:47.717" v="160" actId="20577"/>
        <pc:sldMkLst>
          <pc:docMk/>
          <pc:sldMk cId="2687064138" sldId="256"/>
        </pc:sldMkLst>
        <pc:spChg chg="mod">
          <ac:chgData name="A Cannon" userId="1ba091cd-66ab-4988-b85f-4c8ac1dabc82" providerId="ADAL" clId="{566ECB86-A90B-4BF7-ABED-01EC77C79AB1}" dt="2023-06-06T12:13:47.717" v="160" actId="20577"/>
          <ac:spMkLst>
            <pc:docMk/>
            <pc:sldMk cId="2687064138" sldId="256"/>
            <ac:spMk id="2" creationId="{940C40F9-7113-4040-AC1B-78241F20B7FC}"/>
          </ac:spMkLst>
        </pc:spChg>
      </pc:sldChg>
      <pc:sldChg chg="modSp mod">
        <pc:chgData name="A Cannon" userId="1ba091cd-66ab-4988-b85f-4c8ac1dabc82" providerId="ADAL" clId="{566ECB86-A90B-4BF7-ABED-01EC77C79AB1}" dt="2023-06-06T10:56:59.324" v="77" actId="20577"/>
        <pc:sldMkLst>
          <pc:docMk/>
          <pc:sldMk cId="1388977732" sldId="259"/>
        </pc:sldMkLst>
        <pc:spChg chg="mod">
          <ac:chgData name="A Cannon" userId="1ba091cd-66ab-4988-b85f-4c8ac1dabc82" providerId="ADAL" clId="{566ECB86-A90B-4BF7-ABED-01EC77C79AB1}" dt="2023-06-06T10:56:59.324" v="77" actId="20577"/>
          <ac:spMkLst>
            <pc:docMk/>
            <pc:sldMk cId="1388977732" sldId="259"/>
            <ac:spMk id="3" creationId="{7A455FCA-3A14-41CF-878F-660355C0A16A}"/>
          </ac:spMkLst>
        </pc:spChg>
      </pc:sldChg>
      <pc:sldChg chg="modSp mod">
        <pc:chgData name="A Cannon" userId="1ba091cd-66ab-4988-b85f-4c8ac1dabc82" providerId="ADAL" clId="{566ECB86-A90B-4BF7-ABED-01EC77C79AB1}" dt="2023-06-06T10:57:25.563" v="90" actId="20577"/>
        <pc:sldMkLst>
          <pc:docMk/>
          <pc:sldMk cId="2932259596" sldId="260"/>
        </pc:sldMkLst>
        <pc:spChg chg="mod">
          <ac:chgData name="A Cannon" userId="1ba091cd-66ab-4988-b85f-4c8ac1dabc82" providerId="ADAL" clId="{566ECB86-A90B-4BF7-ABED-01EC77C79AB1}" dt="2023-06-06T10:57:25.563" v="90" actId="20577"/>
          <ac:spMkLst>
            <pc:docMk/>
            <pc:sldMk cId="2932259596" sldId="260"/>
            <ac:spMk id="3" creationId="{46903DC7-19FF-49E6-B98C-7E5483FA04AD}"/>
          </ac:spMkLst>
        </pc:spChg>
      </pc:sldChg>
      <pc:sldChg chg="addSp modSp mod">
        <pc:chgData name="A Cannon" userId="1ba091cd-66ab-4988-b85f-4c8ac1dabc82" providerId="ADAL" clId="{566ECB86-A90B-4BF7-ABED-01EC77C79AB1}" dt="2023-06-06T10:58:55.907" v="158" actId="14100"/>
        <pc:sldMkLst>
          <pc:docMk/>
          <pc:sldMk cId="739545329" sldId="264"/>
        </pc:sldMkLst>
        <pc:spChg chg="mod">
          <ac:chgData name="A Cannon" userId="1ba091cd-66ab-4988-b85f-4c8ac1dabc82" providerId="ADAL" clId="{566ECB86-A90B-4BF7-ABED-01EC77C79AB1}" dt="2023-06-06T10:58:55.907" v="158" actId="14100"/>
          <ac:spMkLst>
            <pc:docMk/>
            <pc:sldMk cId="739545329" sldId="264"/>
            <ac:spMk id="3" creationId="{1570DF17-C1A9-84A1-1153-FD04D838D616}"/>
          </ac:spMkLst>
        </pc:spChg>
        <pc:spChg chg="add mod">
          <ac:chgData name="A Cannon" userId="1ba091cd-66ab-4988-b85f-4c8ac1dabc82" providerId="ADAL" clId="{566ECB86-A90B-4BF7-ABED-01EC77C79AB1}" dt="2023-06-06T10:58:48.077" v="157" actId="113"/>
          <ac:spMkLst>
            <pc:docMk/>
            <pc:sldMk cId="739545329" sldId="264"/>
            <ac:spMk id="4" creationId="{236CEFBA-D58A-2C8B-AEDF-FF59775EC1C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E896107-11BA-47ED-BBE6-907EB08B1808}" type="datetimeFigureOut">
              <a:rPr lang="en-GB" smtClean="0"/>
              <a:t>19/06/2023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E5C69E9D-75C3-458A-88C0-E425E71397D1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2286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96107-11BA-47ED-BBE6-907EB08B1808}" type="datetimeFigureOut">
              <a:rPr lang="en-GB" smtClean="0"/>
              <a:t>19/06/2023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69E9D-75C3-458A-88C0-E425E71397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6621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96107-11BA-47ED-BBE6-907EB08B1808}" type="datetimeFigureOut">
              <a:rPr lang="en-GB" smtClean="0"/>
              <a:t>19/06/2023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69E9D-75C3-458A-88C0-E425E71397D1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1276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96107-11BA-47ED-BBE6-907EB08B1808}" type="datetimeFigureOut">
              <a:rPr lang="en-GB" smtClean="0"/>
              <a:t>19/06/2023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69E9D-75C3-458A-88C0-E425E71397D1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22223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96107-11BA-47ED-BBE6-907EB08B1808}" type="datetimeFigureOut">
              <a:rPr lang="en-GB" smtClean="0"/>
              <a:t>19/06/2023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69E9D-75C3-458A-88C0-E425E71397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22798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96107-11BA-47ED-BBE6-907EB08B1808}" type="datetimeFigureOut">
              <a:rPr lang="en-GB" smtClean="0"/>
              <a:t>19/06/2023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69E9D-75C3-458A-88C0-E425E71397D1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33014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96107-11BA-47ED-BBE6-907EB08B1808}" type="datetimeFigureOut">
              <a:rPr lang="en-GB" smtClean="0"/>
              <a:t>19/06/2023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69E9D-75C3-458A-88C0-E425E71397D1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58267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96107-11BA-47ED-BBE6-907EB08B1808}" type="datetimeFigureOut">
              <a:rPr lang="en-GB" smtClean="0"/>
              <a:t>19/06/2023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69E9D-75C3-458A-88C0-E425E71397D1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01976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96107-11BA-47ED-BBE6-907EB08B1808}" type="datetimeFigureOut">
              <a:rPr lang="en-GB" smtClean="0"/>
              <a:t>19/06/2023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69E9D-75C3-458A-88C0-E425E71397D1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8860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96107-11BA-47ED-BBE6-907EB08B1808}" type="datetimeFigureOut">
              <a:rPr lang="en-GB" smtClean="0"/>
              <a:t>19/06/2023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69E9D-75C3-458A-88C0-E425E71397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6386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96107-11BA-47ED-BBE6-907EB08B1808}" type="datetimeFigureOut">
              <a:rPr lang="en-GB" smtClean="0"/>
              <a:t>19/06/2023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69E9D-75C3-458A-88C0-E425E71397D1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6026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96107-11BA-47ED-BBE6-907EB08B1808}" type="datetimeFigureOut">
              <a:rPr lang="en-GB" smtClean="0"/>
              <a:t>19/06/2023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69E9D-75C3-458A-88C0-E425E71397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1751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96107-11BA-47ED-BBE6-907EB08B1808}" type="datetimeFigureOut">
              <a:rPr lang="en-GB" smtClean="0"/>
              <a:t>19/06/2023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69E9D-75C3-458A-88C0-E425E71397D1}" type="slidenum">
              <a:rPr lang="en-GB" smtClean="0"/>
              <a:t>‹#›</a:t>
            </a:fld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8861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96107-11BA-47ED-BBE6-907EB08B1808}" type="datetimeFigureOut">
              <a:rPr lang="en-GB" smtClean="0"/>
              <a:t>19/06/2023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69E9D-75C3-458A-88C0-E425E71397D1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937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96107-11BA-47ED-BBE6-907EB08B1808}" type="datetimeFigureOut">
              <a:rPr lang="en-GB" smtClean="0"/>
              <a:t>19/06/2023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69E9D-75C3-458A-88C0-E425E71397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7824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96107-11BA-47ED-BBE6-907EB08B1808}" type="datetimeFigureOut">
              <a:rPr lang="en-GB" smtClean="0"/>
              <a:t>19/06/2023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69E9D-75C3-458A-88C0-E425E71397D1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0271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96107-11BA-47ED-BBE6-907EB08B1808}" type="datetimeFigureOut">
              <a:rPr lang="en-GB" smtClean="0"/>
              <a:t>19/06/2023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69E9D-75C3-458A-88C0-E425E71397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554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E896107-11BA-47ED-BBE6-907EB08B1808}" type="datetimeFigureOut">
              <a:rPr lang="en-GB" smtClean="0"/>
              <a:t>19/06/2023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5C69E9D-75C3-458A-88C0-E425E71397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1465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IDEWxfloSwo?feature=oembed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C40F9-7113-4040-AC1B-78241F20B7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Work </a:t>
            </a:r>
            <a:r>
              <a:rPr lang="en-GB"/>
              <a:t>Experience 2024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1BB0C3-1478-454E-BB62-1554E1446D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70641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F7E14-9C23-004B-BEDB-0F41BECA5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highlight>
                  <a:srgbClr val="FFFF00"/>
                </a:highlight>
              </a:rPr>
              <a:t>Don’t leave it too late!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70DF17-C1A9-84A1-1153-FD04D838D6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021747"/>
            <a:ext cx="9601196" cy="3374397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Time flies!!</a:t>
            </a:r>
          </a:p>
          <a:p>
            <a:r>
              <a:rPr lang="en-GB" dirty="0"/>
              <a:t>Last minute forms were handed in by people who suddenly realised that most people would be out of school that week and they would miss out.</a:t>
            </a:r>
          </a:p>
          <a:p>
            <a:endParaRPr lang="en-GB" dirty="0"/>
          </a:p>
          <a:p>
            <a:pPr marL="0" indent="0" algn="ctr">
              <a:buNone/>
            </a:pPr>
            <a:r>
              <a:rPr lang="en-GB" sz="4400" dirty="0">
                <a:highlight>
                  <a:srgbClr val="FFFF00"/>
                </a:highlight>
              </a:rPr>
              <a:t>DEADLINE – 10</a:t>
            </a:r>
            <a:r>
              <a:rPr lang="en-GB" sz="4400" baseline="30000" dirty="0">
                <a:highlight>
                  <a:srgbClr val="FFFF00"/>
                </a:highlight>
              </a:rPr>
              <a:t>TH</a:t>
            </a:r>
            <a:r>
              <a:rPr lang="en-GB" sz="4400" dirty="0">
                <a:highlight>
                  <a:srgbClr val="FFFF00"/>
                </a:highlight>
              </a:rPr>
              <a:t> NOVEMBER 2023</a:t>
            </a:r>
          </a:p>
          <a:p>
            <a:pPr marL="0" indent="0" algn="ctr">
              <a:buNone/>
            </a:pPr>
            <a:r>
              <a:rPr lang="en-GB" dirty="0"/>
              <a:t>We CANNOT accept forms after this date due to the time it takes to complete the health and safety checks.</a:t>
            </a:r>
          </a:p>
          <a:p>
            <a:pPr marL="0" indent="0" algn="ctr">
              <a:buNone/>
            </a:pPr>
            <a:r>
              <a:rPr lang="en-GB" dirty="0">
                <a:highlight>
                  <a:srgbClr val="FFFF00"/>
                </a:highlight>
              </a:rPr>
              <a:t>Miss it – Miss out!</a:t>
            </a:r>
          </a:p>
        </p:txBody>
      </p:sp>
    </p:spTree>
    <p:extLst>
      <p:ext uri="{BB962C8B-B14F-4D97-AF65-F5344CB8AC3E}">
        <p14:creationId xmlns:p14="http://schemas.microsoft.com/office/powerpoint/2010/main" val="7395453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01FE3FD-C0C5-4040-AE9B-86C22C934D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Good Luck!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8671A0F-F158-41FC-8147-767F15F69F0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4949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A8056AF-8137-C5F4-5509-FD735C0B30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83933" y="2899830"/>
            <a:ext cx="6815669" cy="1515533"/>
          </a:xfrm>
        </p:spPr>
        <p:txBody>
          <a:bodyPr/>
          <a:lstStyle/>
          <a:p>
            <a:r>
              <a:rPr lang="en-GB" sz="3200" dirty="0"/>
              <a:t>A recent survey showed two thirds of employers look for employees with relevant work experience because it helps them prepare for work and develop general business awareness.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CE83F28-01A8-1D12-2BDE-8C6FDAD5020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6707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title="Why do work experience?">
            <a:hlinkClick r:id="" action="ppaction://media"/>
            <a:extLst>
              <a:ext uri="{FF2B5EF4-FFF2-40B4-BE49-F238E27FC236}">
                <a16:creationId xmlns:a16="http://schemas.microsoft.com/office/drawing/2014/main" id="{23572172-281B-F9B1-8DC5-42BE615EC16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334470" y="1083985"/>
            <a:ext cx="8133384" cy="4595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078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810B0-84AD-4E61-8509-2B320B5F6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FA811C-2289-4462-A4BC-D2FCC18E47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Develop your skills</a:t>
            </a:r>
          </a:p>
          <a:p>
            <a:r>
              <a:rPr lang="en-GB" dirty="0"/>
              <a:t>Build confidence</a:t>
            </a:r>
          </a:p>
          <a:p>
            <a:r>
              <a:rPr lang="en-GB" dirty="0"/>
              <a:t>Learn about a workplace</a:t>
            </a:r>
          </a:p>
          <a:p>
            <a:r>
              <a:rPr lang="en-GB" dirty="0"/>
              <a:t>Explore your own career options</a:t>
            </a:r>
          </a:p>
          <a:p>
            <a:r>
              <a:rPr lang="en-GB" dirty="0"/>
              <a:t>Increased maturity</a:t>
            </a:r>
          </a:p>
          <a:p>
            <a:r>
              <a:rPr lang="en-GB" dirty="0"/>
              <a:t>College applications</a:t>
            </a:r>
          </a:p>
          <a:p>
            <a:r>
              <a:rPr lang="en-GB" dirty="0"/>
              <a:t>Job applications</a:t>
            </a:r>
          </a:p>
        </p:txBody>
      </p:sp>
    </p:spTree>
    <p:extLst>
      <p:ext uri="{BB962C8B-B14F-4D97-AF65-F5344CB8AC3E}">
        <p14:creationId xmlns:p14="http://schemas.microsoft.com/office/powerpoint/2010/main" val="17259166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7035747-7D91-4109-AE53-8838ED7364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When?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2A0EBE2-A5F5-49EE-B408-8B62AA8479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4800" dirty="0"/>
              <a:t>5th – 9</a:t>
            </a:r>
            <a:r>
              <a:rPr lang="en-GB" sz="4800" baseline="30000" dirty="0"/>
              <a:t>th</a:t>
            </a:r>
            <a:r>
              <a:rPr lang="en-GB" sz="4800" dirty="0"/>
              <a:t> February 2024</a:t>
            </a:r>
          </a:p>
        </p:txBody>
      </p:sp>
    </p:spTree>
    <p:extLst>
      <p:ext uri="{BB962C8B-B14F-4D97-AF65-F5344CB8AC3E}">
        <p14:creationId xmlns:p14="http://schemas.microsoft.com/office/powerpoint/2010/main" val="3016628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D7534-56A9-42A5-A028-4F1A53E67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1178" y="604627"/>
            <a:ext cx="9601196" cy="1303867"/>
          </a:xfrm>
        </p:spPr>
        <p:txBody>
          <a:bodyPr/>
          <a:lstStyle/>
          <a:p>
            <a:r>
              <a:rPr lang="en-GB" dirty="0"/>
              <a:t>What you need to do…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455FCA-3A14-41CF-878F-660355C0A1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1845033"/>
            <a:ext cx="9601196" cy="3318936"/>
          </a:xfrm>
        </p:spPr>
        <p:txBody>
          <a:bodyPr>
            <a:noAutofit/>
          </a:bodyPr>
          <a:lstStyle/>
          <a:p>
            <a:r>
              <a:rPr lang="en-GB" sz="1800" b="1" dirty="0"/>
              <a:t>Find a placement </a:t>
            </a:r>
            <a:r>
              <a:rPr lang="en-GB" sz="1800" dirty="0"/>
              <a:t>– Speak to family and friends, approach businesses that interest you, use the Safety Measures website.</a:t>
            </a:r>
          </a:p>
          <a:p>
            <a:r>
              <a:rPr lang="en-GB" sz="1800" dirty="0"/>
              <a:t>Ask for </a:t>
            </a:r>
            <a:r>
              <a:rPr lang="en-GB" sz="1800" b="1" dirty="0"/>
              <a:t>UP TO </a:t>
            </a:r>
            <a:r>
              <a:rPr lang="en-GB" sz="1800" dirty="0"/>
              <a:t>5 days – not all firms can offer a week.</a:t>
            </a:r>
          </a:p>
          <a:p>
            <a:r>
              <a:rPr lang="en-GB" sz="1800" dirty="0"/>
              <a:t>Fernwood Primary – very popular – see Mr Taylor – do not contact them directly.</a:t>
            </a:r>
          </a:p>
          <a:p>
            <a:r>
              <a:rPr lang="en-GB" sz="1800" dirty="0"/>
              <a:t>BE BRAVE – telephone rather than email. </a:t>
            </a:r>
          </a:p>
          <a:p>
            <a:r>
              <a:rPr lang="en-GB" sz="1800" dirty="0"/>
              <a:t>Complete the form by </a:t>
            </a:r>
            <a:r>
              <a:rPr lang="en-GB" sz="1800" b="1" dirty="0">
                <a:highlight>
                  <a:srgbClr val="FFFF00"/>
                </a:highlight>
              </a:rPr>
              <a:t>FRIDAY 10</a:t>
            </a:r>
            <a:r>
              <a:rPr lang="en-GB" sz="1800" b="1" baseline="30000" dirty="0">
                <a:highlight>
                  <a:srgbClr val="FFFF00"/>
                </a:highlight>
              </a:rPr>
              <a:t>th</a:t>
            </a:r>
            <a:r>
              <a:rPr lang="en-GB" sz="1800" b="1" dirty="0">
                <a:highlight>
                  <a:srgbClr val="FFFF00"/>
                </a:highlight>
              </a:rPr>
              <a:t> NOVEMBER </a:t>
            </a:r>
            <a:r>
              <a:rPr lang="en-GB" sz="1800" dirty="0"/>
              <a:t>and put into the box in student reception.</a:t>
            </a:r>
          </a:p>
          <a:p>
            <a:r>
              <a:rPr lang="en-GB" sz="1800" b="1" dirty="0"/>
              <a:t>NO forms can be accepted after this date.</a:t>
            </a:r>
          </a:p>
          <a:p>
            <a:r>
              <a:rPr lang="en-GB" sz="1800" dirty="0"/>
              <a:t>A range of health and safety checks have to be completed for you to go and there won’t be time to complete these after Christmas.</a:t>
            </a:r>
          </a:p>
          <a:p>
            <a:r>
              <a:rPr lang="en-GB" sz="1800" dirty="0"/>
              <a:t>Keep checking the Careers Noticeboard (Outside Mr Campbell’s office) for updates on confirmed places. Your form </a:t>
            </a:r>
            <a:r>
              <a:rPr lang="en-GB" sz="1800" b="1" dirty="0"/>
              <a:t>does not</a:t>
            </a:r>
            <a:r>
              <a:rPr lang="en-GB" sz="1800" dirty="0"/>
              <a:t> mean you can go and some placements fail the checks. (Not many!)</a:t>
            </a:r>
          </a:p>
        </p:txBody>
      </p:sp>
    </p:spTree>
    <p:extLst>
      <p:ext uri="{BB962C8B-B14F-4D97-AF65-F5344CB8AC3E}">
        <p14:creationId xmlns:p14="http://schemas.microsoft.com/office/powerpoint/2010/main" val="1388977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1D3EB-5B01-003E-2FCC-8318AF28B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Safety Measures Website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07E6E-A922-3142-8BD7-954F1ABB94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/>
              <a:t>•	Go to: http://safetymeasures.work-experience.co.uk</a:t>
            </a:r>
          </a:p>
          <a:p>
            <a:endParaRPr lang="en-GB" dirty="0"/>
          </a:p>
          <a:p>
            <a:r>
              <a:rPr lang="en-GB" dirty="0"/>
              <a:t>•	Click on Login</a:t>
            </a:r>
          </a:p>
          <a:p>
            <a:endParaRPr lang="en-GB" dirty="0"/>
          </a:p>
          <a:p>
            <a:r>
              <a:rPr lang="en-GB" dirty="0"/>
              <a:t>•	User Name: </a:t>
            </a:r>
            <a:r>
              <a:rPr lang="en-GB" dirty="0" err="1"/>
              <a:t>fernwoodstudent</a:t>
            </a:r>
            <a:endParaRPr lang="en-GB" dirty="0"/>
          </a:p>
          <a:p>
            <a:endParaRPr lang="en-GB" dirty="0"/>
          </a:p>
          <a:p>
            <a:r>
              <a:rPr lang="en-GB" dirty="0"/>
              <a:t>•	Password: Thefernwood21# (Note this MUST be a capital T)</a:t>
            </a:r>
          </a:p>
          <a:p>
            <a:endParaRPr lang="en-GB" dirty="0"/>
          </a:p>
          <a:p>
            <a:r>
              <a:rPr lang="en-GB" dirty="0"/>
              <a:t>•	Click ‘Search for Placements’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D28918-2F65-1EAA-6EDD-66D4024E7957}"/>
              </a:ext>
            </a:extLst>
          </p:cNvPr>
          <p:cNvSpPr txBox="1"/>
          <p:nvPr/>
        </p:nvSpPr>
        <p:spPr>
          <a:xfrm rot="20368644">
            <a:off x="570451" y="497437"/>
            <a:ext cx="29697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highlight>
                  <a:srgbClr val="FFFF00"/>
                </a:highlight>
              </a:rPr>
              <a:t>If you need help finding a place…</a:t>
            </a:r>
          </a:p>
        </p:txBody>
      </p:sp>
    </p:spTree>
    <p:extLst>
      <p:ext uri="{BB962C8B-B14F-4D97-AF65-F5344CB8AC3E}">
        <p14:creationId xmlns:p14="http://schemas.microsoft.com/office/powerpoint/2010/main" val="19462854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A6A82-865E-EAB6-FF78-3EF077383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696906"/>
            <a:ext cx="9601196" cy="1303867"/>
          </a:xfrm>
        </p:spPr>
        <p:txBody>
          <a:bodyPr/>
          <a:lstStyle/>
          <a:p>
            <a:r>
              <a:rPr lang="en-GB" dirty="0"/>
              <a:t>Safety Measures Website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0614A6-DD96-8914-764E-B6CA8282EF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1803632"/>
            <a:ext cx="9601196" cy="4295163"/>
          </a:xfrm>
        </p:spPr>
        <p:txBody>
          <a:bodyPr>
            <a:normAutofit fontScale="25000" lnSpcReduction="20000"/>
          </a:bodyPr>
          <a:lstStyle/>
          <a:p>
            <a:r>
              <a:rPr lang="en-GB" sz="6400" dirty="0"/>
              <a:t>	Enter information into as many fields as required, and click on ‘search’:</a:t>
            </a:r>
          </a:p>
          <a:p>
            <a:r>
              <a:rPr lang="en-GB" sz="6400" dirty="0"/>
              <a:t>	e.g. Choose ‘Retail Business’ from the category Drop down box, and enter NG2 in the Postcode.</a:t>
            </a:r>
          </a:p>
          <a:p>
            <a:endParaRPr lang="en-GB" sz="6400" dirty="0"/>
          </a:p>
          <a:p>
            <a:r>
              <a:rPr lang="en-GB" sz="6400" dirty="0"/>
              <a:t>	The results will show in a list at the bottom of the page.</a:t>
            </a:r>
          </a:p>
          <a:p>
            <a:endParaRPr lang="en-GB" sz="6400" dirty="0"/>
          </a:p>
          <a:p>
            <a:r>
              <a:rPr lang="en-GB" sz="6400" dirty="0"/>
              <a:t>	Click on the Job Title (e.g. Retail Asst)</a:t>
            </a:r>
          </a:p>
          <a:p>
            <a:r>
              <a:rPr lang="en-GB" sz="6400" dirty="0"/>
              <a:t>	This will give you more details of the job including address and contact details. </a:t>
            </a:r>
          </a:p>
          <a:p>
            <a:r>
              <a:rPr lang="en-GB" sz="6400" dirty="0"/>
              <a:t>	On the left hand side you can click to view the location on a ‘Google Map’</a:t>
            </a:r>
          </a:p>
          <a:p>
            <a:r>
              <a:rPr lang="en-GB" sz="6400" dirty="0"/>
              <a:t>		At the bottom of the page it lets you know if the placement is Approved for Health and Safety and what date it expires.</a:t>
            </a:r>
          </a:p>
          <a:p>
            <a:pPr marL="0" indent="0">
              <a:buNone/>
            </a:pPr>
            <a:endParaRPr lang="en-GB" sz="6400" b="1" dirty="0"/>
          </a:p>
          <a:p>
            <a:r>
              <a:rPr lang="en-GB" sz="6400" b="1" dirty="0"/>
              <a:t>Please note agreement must be made with the employer to take the student on placement. Just because they are on the database does not mean they will take you on a placement.</a:t>
            </a:r>
          </a:p>
          <a:p>
            <a:r>
              <a:rPr lang="en-GB" sz="6400" b="1" dirty="0"/>
              <a:t>Sadly, feedback from last year tells us that some placements on the website no longer exist – Fernwood does not run this website but offer it as an option for you to explore.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21322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01029-2AB9-4AFD-8811-06460F9BA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If you are unsuccessful…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903DC7-19FF-49E6-B98C-7E5483FA04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You will be expected to attend school as normal that week.</a:t>
            </a:r>
          </a:p>
          <a:p>
            <a:r>
              <a:rPr lang="en-GB" dirty="0"/>
              <a:t>You will have work related lessons in your subject areas.</a:t>
            </a:r>
          </a:p>
          <a:p>
            <a:r>
              <a:rPr lang="en-GB" dirty="0"/>
              <a:t>We are hoping to have some workshops and visits to businesses in this week. </a:t>
            </a:r>
          </a:p>
          <a:p>
            <a:endParaRPr lang="en-GB" dirty="0"/>
          </a:p>
          <a:p>
            <a:r>
              <a:rPr lang="en-GB" dirty="0"/>
              <a:t>You could look for a placement for any of your school holidays.</a:t>
            </a:r>
          </a:p>
          <a:p>
            <a:endParaRPr lang="en-GB" dirty="0"/>
          </a:p>
          <a:p>
            <a:r>
              <a:rPr lang="en-GB" dirty="0"/>
              <a:t>If you need help – speak with Mrs Cannon, Mr Smith or Mr Taylor.</a:t>
            </a:r>
          </a:p>
        </p:txBody>
      </p:sp>
    </p:spTree>
    <p:extLst>
      <p:ext uri="{BB962C8B-B14F-4D97-AF65-F5344CB8AC3E}">
        <p14:creationId xmlns:p14="http://schemas.microsoft.com/office/powerpoint/2010/main" val="29322595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638A9F304D10D4B940F84A4D1BA53A0" ma:contentTypeVersion="13" ma:contentTypeDescription="Create a new document." ma:contentTypeScope="" ma:versionID="9ea3a9ad2514a5b43904df6047a8ef47">
  <xsd:schema xmlns:xsd="http://www.w3.org/2001/XMLSchema" xmlns:xs="http://www.w3.org/2001/XMLSchema" xmlns:p="http://schemas.microsoft.com/office/2006/metadata/properties" xmlns:ns3="fb3c6fcc-5095-4596-bfe2-8a39f96a3e26" xmlns:ns4="6e4b5338-d62b-4ede-8ac8-02aa9a74d416" targetNamespace="http://schemas.microsoft.com/office/2006/metadata/properties" ma:root="true" ma:fieldsID="0904b089d77c2706dccd819d2609bf1b" ns3:_="" ns4:_="">
    <xsd:import namespace="fb3c6fcc-5095-4596-bfe2-8a39f96a3e26"/>
    <xsd:import namespace="6e4b5338-d62b-4ede-8ac8-02aa9a74d416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KeyPoints" minOccurs="0"/>
                <xsd:element ref="ns4:MediaServiceKeyPoints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3c6fcc-5095-4596-bfe2-8a39f96a3e2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4b5338-d62b-4ede-8ac8-02aa9a74d41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60D9B72-BF59-471F-A415-5D006E87A189}">
  <ds:schemaRefs>
    <ds:schemaRef ds:uri="http://purl.org/dc/terms/"/>
    <ds:schemaRef ds:uri="fb3c6fcc-5095-4596-bfe2-8a39f96a3e26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6e4b5338-d62b-4ede-8ac8-02aa9a74d416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9615E4A-5A51-431D-8966-A5BCF9D898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b3c6fcc-5095-4596-bfe2-8a39f96a3e26"/>
    <ds:schemaRef ds:uri="6e4b5338-d62b-4ede-8ac8-02aa9a74d41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AE97AF0-39AB-4645-9F32-87D5DA2ECE0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122</TotalTime>
  <Words>619</Words>
  <Application>Microsoft Office PowerPoint</Application>
  <PresentationFormat>Widescreen</PresentationFormat>
  <Paragraphs>61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Garamond</vt:lpstr>
      <vt:lpstr>Organic</vt:lpstr>
      <vt:lpstr>Work Experience 2024</vt:lpstr>
      <vt:lpstr>A recent survey showed two thirds of employers look for employees with relevant work experience because it helps them prepare for work and develop general business awareness.</vt:lpstr>
      <vt:lpstr>PowerPoint Presentation</vt:lpstr>
      <vt:lpstr>Why?</vt:lpstr>
      <vt:lpstr>When?</vt:lpstr>
      <vt:lpstr>What you need to do…</vt:lpstr>
      <vt:lpstr>Safety Measures Website</vt:lpstr>
      <vt:lpstr>Safety Measures Website</vt:lpstr>
      <vt:lpstr>If you are unsuccessful…</vt:lpstr>
      <vt:lpstr>Don’t leave it too late!</vt:lpstr>
      <vt:lpstr>Good Luck!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 Cannon</dc:creator>
  <cp:lastModifiedBy>A Cannon</cp:lastModifiedBy>
  <cp:revision>3</cp:revision>
  <dcterms:created xsi:type="dcterms:W3CDTF">2021-09-29T15:21:44Z</dcterms:created>
  <dcterms:modified xsi:type="dcterms:W3CDTF">2023-06-19T12:10:16Z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0x010100F638A9F304D10D4B940F84A4D1BA53A0</vt:lpwstr>
  </property>
</Properties>
</file>